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58" r:id="rId6"/>
    <p:sldId id="259" r:id="rId7"/>
    <p:sldId id="264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1" autoAdjust="0"/>
    <p:restoredTop sz="84852" autoAdjust="0"/>
  </p:normalViewPr>
  <p:slideViewPr>
    <p:cSldViewPr>
      <p:cViewPr varScale="1">
        <p:scale>
          <a:sx n="91" d="100"/>
          <a:sy n="91" d="100"/>
        </p:scale>
        <p:origin x="121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6EC2963-D100-41C5-8DCC-35BBF035A687}" type="datetimeFigureOut">
              <a:rPr lang="ru-RU"/>
              <a:pPr>
                <a:defRPr/>
              </a:pPr>
              <a:t>11.11.2014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835367C-70C5-421E-BEB2-57D6E83536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06115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1751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1751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7FB06-79CB-4E7F-9CAC-16125C1F2E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0669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84888-43AA-421F-83FB-5CAFB22B97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348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1CE20-04AE-4047-8EC6-B5224203C7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368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2AED9-E395-4C6E-A053-FC7844EA769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63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E3223-EE76-4BE5-A76A-76FECD98E7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86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B75DA4-5FA5-4B8D-80FF-608C5E8BFA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14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EEE83-6FF7-4B58-9A38-8C9CD450C2F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157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FB29F-931E-4C32-B505-91B2714E96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708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7C09D-8FF6-49E9-AEB5-93D03B218F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53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38975-E00F-42C5-BFE5-D655ADA725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920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4D5DF-087C-4E82-A9DC-AC123771F7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75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BBFFA-7CBC-4C3B-81F8-3FAA6BB27E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88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DD6B-6A9C-459E-8B2E-883973FE27C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2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anose="020B0A04020102020204" pitchFamily="34" charset="0"/>
              </a:defRPr>
            </a:lvl1pPr>
          </a:lstStyle>
          <a:p>
            <a:pPr>
              <a:defRPr/>
            </a:pPr>
            <a:fld id="{DD137289-E318-4D39-AF4C-04D676EC46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anose="02020603050405020304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740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000" b="1" dirty="0"/>
              <a:t>Аппарат сварочный инверторный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КОРД </a:t>
            </a:r>
            <a:r>
              <a:rPr lang="ru-RU" sz="4000" b="1" dirty="0"/>
              <a:t>1-250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08175" y="5516563"/>
            <a:ext cx="5265738" cy="712787"/>
          </a:xfrm>
        </p:spPr>
        <p:txBody>
          <a:bodyPr/>
          <a:lstStyle/>
          <a:p>
            <a:pPr algn="ctr" eaLnBrk="1" hangingPunct="1"/>
            <a:r>
              <a:rPr lang="ru-RU" altLang="ru-RU" sz="2200" dirty="0" smtClean="0"/>
              <a:t>ЗАО «Лаборатория Электроники»</a:t>
            </a:r>
            <a:endParaRPr lang="en-US" altLang="ru-RU" sz="2200" dirty="0" smtClean="0"/>
          </a:p>
          <a:p>
            <a:pPr algn="ctr" eaLnBrk="1" hangingPunct="1"/>
            <a:r>
              <a:rPr lang="ru-RU" altLang="ru-RU" sz="2200" dirty="0" smtClean="0"/>
              <a:t>Москва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325" y="584200"/>
            <a:ext cx="4705350" cy="627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266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20688"/>
            <a:ext cx="8712968" cy="6120680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/>
              <a:t>Особенности сварочного аппарата  КОРД 1 -</a:t>
            </a:r>
            <a:r>
              <a:rPr lang="ru-RU" sz="2400" b="1" i="1" dirty="0" smtClean="0"/>
              <a:t>250</a:t>
            </a:r>
          </a:p>
          <a:p>
            <a:pPr marL="0" indent="0">
              <a:buNone/>
            </a:pPr>
            <a:endParaRPr lang="ru-RU" sz="1600" dirty="0"/>
          </a:p>
          <a:p>
            <a:r>
              <a:rPr lang="ru-RU" sz="1800" dirty="0"/>
              <a:t>Встроенное устройство ограничения напряжения холостого хода</a:t>
            </a:r>
          </a:p>
          <a:p>
            <a:r>
              <a:rPr lang="ru-RU" sz="1800" dirty="0"/>
              <a:t>Высокое выходное напряжение, позволяющее работать со сварочными кабелями до 300 метров</a:t>
            </a:r>
          </a:p>
          <a:p>
            <a:r>
              <a:rPr lang="ru-RU" sz="1800" dirty="0"/>
              <a:t>Полное </a:t>
            </a:r>
            <a:r>
              <a:rPr lang="ru-RU" sz="1800" dirty="0" smtClean="0"/>
              <a:t>отсутствие </a:t>
            </a:r>
            <a:r>
              <a:rPr lang="ru-RU" sz="1800" dirty="0"/>
              <a:t>пульсаций сварочного тока, что уменьшает эффект "обжатия дуги" и способствует </a:t>
            </a:r>
            <a:r>
              <a:rPr lang="ru-RU" sz="1800" dirty="0" smtClean="0"/>
              <a:t>лучшему </a:t>
            </a:r>
            <a:r>
              <a:rPr lang="ru-RU" sz="1800" dirty="0"/>
              <a:t>расплавлению обмазки электрода </a:t>
            </a:r>
          </a:p>
          <a:p>
            <a:r>
              <a:rPr lang="ru-RU" sz="1800" dirty="0"/>
              <a:t>Беспроводной пульт дистанционного управления</a:t>
            </a:r>
          </a:p>
          <a:p>
            <a:r>
              <a:rPr lang="ru-RU" sz="1800" dirty="0"/>
              <a:t>Непрерывный и импульсный режим работы</a:t>
            </a:r>
          </a:p>
          <a:p>
            <a:r>
              <a:rPr lang="ru-RU" sz="1800" dirty="0"/>
              <a:t>Регулировка крутизны наклона вольтамперной характеристики (жесткость дуги) для сварки электродами с основным, целлюлозным или </a:t>
            </a:r>
            <a:r>
              <a:rPr lang="ru-RU" sz="1800" dirty="0" err="1"/>
              <a:t>рутиловым</a:t>
            </a:r>
            <a:r>
              <a:rPr lang="ru-RU" sz="1800" dirty="0"/>
              <a:t> покрытием и для компенсации сопротивления сварочного кабеля</a:t>
            </a:r>
          </a:p>
          <a:p>
            <a:r>
              <a:rPr lang="ru-RU" sz="1800" dirty="0"/>
              <a:t>Режим «горячий старт», облегчающий возбуждение дуги</a:t>
            </a:r>
          </a:p>
          <a:p>
            <a:r>
              <a:rPr lang="ru-RU" sz="1800" dirty="0"/>
              <a:t>Режим «</a:t>
            </a:r>
            <a:r>
              <a:rPr lang="ru-RU" sz="1800" dirty="0" err="1"/>
              <a:t>форсаж</a:t>
            </a:r>
            <a:r>
              <a:rPr lang="ru-RU" sz="1800" dirty="0"/>
              <a:t> дуги», увеличивающий сварочный ток в момент, близкий к прилипанию электрода</a:t>
            </a:r>
          </a:p>
          <a:p>
            <a:r>
              <a:rPr lang="ru-RU" sz="1800" dirty="0"/>
              <a:t>Режим «</a:t>
            </a:r>
            <a:r>
              <a:rPr lang="ru-RU" sz="1800" dirty="0" err="1"/>
              <a:t>антистик</a:t>
            </a:r>
            <a:r>
              <a:rPr lang="ru-RU" sz="1800" dirty="0"/>
              <a:t>», выключающий сварочный ток при прилипании электрода</a:t>
            </a:r>
          </a:p>
          <a:p>
            <a:r>
              <a:rPr lang="ru-RU" sz="1800" dirty="0"/>
              <a:t>Цифровой индикатор тока сварки и напряжения дуги</a:t>
            </a:r>
          </a:p>
          <a:p>
            <a:r>
              <a:rPr lang="ru-RU" sz="1800" dirty="0"/>
              <a:t>Защита от перегрева и перекоса фаз.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62108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8733"/>
            <a:ext cx="6948771" cy="6208600"/>
          </a:xfrm>
        </p:spPr>
      </p:pic>
    </p:spTree>
    <p:extLst>
      <p:ext uri="{BB962C8B-B14F-4D97-AF65-F5344CB8AC3E}">
        <p14:creationId xmlns:p14="http://schemas.microsoft.com/office/powerpoint/2010/main" val="7452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512676"/>
            <a:ext cx="8327268" cy="6156684"/>
          </a:xfrm>
        </p:spPr>
        <p:txBody>
          <a:bodyPr/>
          <a:lstStyle/>
          <a:p>
            <a:pPr eaLnBrk="1" fontAlgn="ctr" hangingPunct="1"/>
            <a:r>
              <a:rPr lang="ru-RU" sz="1600" dirty="0" smtClean="0"/>
              <a:t>Напряжение </a:t>
            </a:r>
            <a:r>
              <a:rPr lang="ru-RU" sz="1600" dirty="0"/>
              <a:t>питания первичной трехфазной </a:t>
            </a:r>
            <a:r>
              <a:rPr lang="ru-RU" sz="1600" dirty="0" smtClean="0"/>
              <a:t>сети                      	</a:t>
            </a:r>
            <a:r>
              <a:rPr lang="ru-RU" sz="1600" dirty="0" err="1" smtClean="0"/>
              <a:t>380В</a:t>
            </a:r>
            <a:r>
              <a:rPr lang="ru-RU" sz="1600" dirty="0" smtClean="0"/>
              <a:t> </a:t>
            </a:r>
            <a:r>
              <a:rPr lang="ru-RU" sz="1600" dirty="0"/>
              <a:t>+20%  -15%</a:t>
            </a:r>
          </a:p>
          <a:p>
            <a:pPr eaLnBrk="1" fontAlgn="ctr" hangingPunct="1"/>
            <a:r>
              <a:rPr lang="ru-RU" sz="1600" dirty="0"/>
              <a:t>Максимальная потребляемая мощность, </a:t>
            </a:r>
            <a:r>
              <a:rPr lang="ru-RU" sz="1600" dirty="0" smtClean="0"/>
              <a:t>КВт               		14</a:t>
            </a:r>
            <a:endParaRPr lang="ru-RU" sz="1600" dirty="0"/>
          </a:p>
          <a:p>
            <a:pPr eaLnBrk="1" fontAlgn="ctr" hangingPunct="1"/>
            <a:r>
              <a:rPr lang="ru-RU" sz="1600" dirty="0"/>
              <a:t>Номинальный выходной ток, </a:t>
            </a:r>
            <a:r>
              <a:rPr lang="ru-RU" sz="1600" dirty="0" smtClean="0"/>
              <a:t>А				250</a:t>
            </a:r>
            <a:endParaRPr lang="ru-RU" sz="1600" dirty="0"/>
          </a:p>
          <a:p>
            <a:pPr eaLnBrk="1" fontAlgn="ctr" hangingPunct="1"/>
            <a:r>
              <a:rPr lang="ru-RU" sz="1600" dirty="0"/>
              <a:t>Ток короткого замыкания, </a:t>
            </a:r>
            <a:r>
              <a:rPr lang="ru-RU" sz="1600" dirty="0" smtClean="0"/>
              <a:t>А				320</a:t>
            </a:r>
            <a:endParaRPr lang="ru-RU" sz="1600" dirty="0"/>
          </a:p>
          <a:p>
            <a:pPr eaLnBrk="1" fontAlgn="ctr" hangingPunct="1"/>
            <a:r>
              <a:rPr lang="ru-RU" sz="1600" dirty="0" err="1"/>
              <a:t>ПН</a:t>
            </a:r>
            <a:r>
              <a:rPr lang="ru-RU" sz="1600" dirty="0"/>
              <a:t> при номинальном токе, </a:t>
            </a:r>
            <a:r>
              <a:rPr lang="ru-RU" sz="1600" dirty="0" smtClean="0"/>
              <a:t>%				60</a:t>
            </a:r>
            <a:endParaRPr lang="ru-RU" sz="1600" dirty="0"/>
          </a:p>
          <a:p>
            <a:pPr eaLnBrk="1" fontAlgn="ctr" hangingPunct="1"/>
            <a:r>
              <a:rPr lang="ru-RU" sz="1600" dirty="0" err="1"/>
              <a:t>ПН</a:t>
            </a:r>
            <a:r>
              <a:rPr lang="ru-RU" sz="1600" dirty="0"/>
              <a:t> при токе </a:t>
            </a:r>
            <a:r>
              <a:rPr lang="ru-RU" sz="1600" dirty="0" err="1"/>
              <a:t>200А</a:t>
            </a:r>
            <a:r>
              <a:rPr lang="ru-RU" sz="1600" dirty="0"/>
              <a:t>, </a:t>
            </a:r>
            <a:r>
              <a:rPr lang="ru-RU" sz="1600" dirty="0" smtClean="0"/>
              <a:t>%					100</a:t>
            </a:r>
            <a:endParaRPr lang="ru-RU" sz="1600" dirty="0"/>
          </a:p>
          <a:p>
            <a:pPr eaLnBrk="1" fontAlgn="ctr" hangingPunct="1"/>
            <a:r>
              <a:rPr lang="ru-RU" sz="1600" dirty="0"/>
              <a:t>Диапазон регулировки выходного тока, </a:t>
            </a:r>
            <a:r>
              <a:rPr lang="ru-RU" sz="1600" dirty="0" smtClean="0"/>
              <a:t>А			1 </a:t>
            </a:r>
            <a:r>
              <a:rPr lang="ru-RU" sz="1600" dirty="0"/>
              <a:t>. . . 250</a:t>
            </a:r>
          </a:p>
          <a:p>
            <a:pPr eaLnBrk="1" fontAlgn="ctr" hangingPunct="1"/>
            <a:r>
              <a:rPr lang="ru-RU" sz="1600" dirty="0"/>
              <a:t>Напряжение холостого хода, </a:t>
            </a:r>
            <a:r>
              <a:rPr lang="ru-RU" sz="1600" dirty="0" smtClean="0"/>
              <a:t>В 				80±5</a:t>
            </a:r>
            <a:endParaRPr lang="ru-RU" sz="1600" dirty="0"/>
          </a:p>
          <a:p>
            <a:pPr eaLnBrk="1" fontAlgn="ctr" hangingPunct="1"/>
            <a:r>
              <a:rPr lang="ru-RU" sz="1600" dirty="0"/>
              <a:t>Максимальное выходное напряжение при токе </a:t>
            </a:r>
            <a:r>
              <a:rPr lang="ru-RU" sz="1600" dirty="0" err="1"/>
              <a:t>250А</a:t>
            </a:r>
            <a:r>
              <a:rPr lang="ru-RU" sz="1600" dirty="0"/>
              <a:t>, </a:t>
            </a:r>
            <a:r>
              <a:rPr lang="ru-RU" sz="1600" dirty="0" smtClean="0"/>
              <a:t>В 	52</a:t>
            </a:r>
            <a:endParaRPr lang="ru-RU" sz="1600" dirty="0"/>
          </a:p>
          <a:p>
            <a:pPr eaLnBrk="1" fontAlgn="ctr" hangingPunct="1"/>
            <a:r>
              <a:rPr lang="ru-RU" sz="1600" dirty="0"/>
              <a:t>Выходное напряжение при ограничения холостого хода, </a:t>
            </a:r>
            <a:r>
              <a:rPr lang="ru-RU" sz="1600" dirty="0" smtClean="0"/>
              <a:t>В	&lt;10</a:t>
            </a:r>
            <a:endParaRPr lang="ru-RU" sz="1600" dirty="0"/>
          </a:p>
          <a:p>
            <a:pPr eaLnBrk="1" fontAlgn="ctr" hangingPunct="1"/>
            <a:r>
              <a:rPr lang="ru-RU" sz="1600" dirty="0"/>
              <a:t>Наклон выходной вольтамперной характеристики, </a:t>
            </a:r>
            <a:r>
              <a:rPr lang="ru-RU" sz="1600" dirty="0" smtClean="0"/>
              <a:t>В/А	0,4…2 </a:t>
            </a:r>
            <a:endParaRPr lang="ru-RU" sz="1600" dirty="0"/>
          </a:p>
          <a:p>
            <a:pPr eaLnBrk="1" fontAlgn="ctr" hangingPunct="1"/>
            <a:r>
              <a:rPr lang="ru-RU" sz="1600" dirty="0"/>
              <a:t>Вид выходной характеристики при аргонодуговой </a:t>
            </a:r>
            <a:r>
              <a:rPr lang="ru-RU" sz="1600" dirty="0" smtClean="0"/>
              <a:t>сварке	штыковая</a:t>
            </a:r>
            <a:endParaRPr lang="ru-RU" sz="1600" dirty="0"/>
          </a:p>
          <a:p>
            <a:pPr eaLnBrk="1" fontAlgn="ctr" hangingPunct="1"/>
            <a:r>
              <a:rPr lang="ru-RU" sz="1600" dirty="0"/>
              <a:t>Параметры импульсного </a:t>
            </a:r>
            <a:r>
              <a:rPr lang="ru-RU" sz="1600" dirty="0" smtClean="0"/>
              <a:t>режима</a:t>
            </a:r>
            <a:r>
              <a:rPr lang="ru-RU" sz="1600" dirty="0"/>
              <a:t> </a:t>
            </a:r>
          </a:p>
          <a:p>
            <a:pPr lvl="1" eaLnBrk="1" fontAlgn="ctr" hangingPunct="1"/>
            <a:r>
              <a:rPr lang="ru-RU" sz="1600" dirty="0"/>
              <a:t>Отношение тока паузы к току </a:t>
            </a:r>
            <a:r>
              <a:rPr lang="ru-RU" sz="1600" dirty="0" smtClean="0"/>
              <a:t>импульса	от 	1:1 </a:t>
            </a:r>
            <a:r>
              <a:rPr lang="ru-RU" sz="1600" dirty="0"/>
              <a:t>до 1:100</a:t>
            </a:r>
          </a:p>
          <a:p>
            <a:pPr lvl="1" eaLnBrk="1" fontAlgn="ctr" hangingPunct="1"/>
            <a:r>
              <a:rPr lang="ru-RU" sz="1600" dirty="0"/>
              <a:t>Время импульса, </a:t>
            </a:r>
            <a:r>
              <a:rPr lang="ru-RU" sz="1600" dirty="0" smtClean="0"/>
              <a:t>с				от </a:t>
            </a:r>
            <a:r>
              <a:rPr lang="ru-RU" sz="1600" dirty="0"/>
              <a:t>0,02 до 2,5</a:t>
            </a:r>
          </a:p>
          <a:p>
            <a:pPr lvl="1" eaLnBrk="1" fontAlgn="ctr" hangingPunct="1"/>
            <a:r>
              <a:rPr lang="ru-RU" sz="1600" dirty="0"/>
              <a:t>Время паузы, </a:t>
            </a:r>
            <a:r>
              <a:rPr lang="ru-RU" sz="1600" dirty="0" smtClean="0"/>
              <a:t>с				от </a:t>
            </a:r>
            <a:r>
              <a:rPr lang="ru-RU" sz="1600" dirty="0"/>
              <a:t>0,02 до 2,5</a:t>
            </a:r>
          </a:p>
          <a:p>
            <a:pPr eaLnBrk="1" fontAlgn="ctr" hangingPunct="1"/>
            <a:r>
              <a:rPr lang="ru-RU" sz="1600" dirty="0"/>
              <a:t>Коэффициент полезного действия (при </a:t>
            </a:r>
            <a:r>
              <a:rPr lang="ru-RU" sz="1600" dirty="0" err="1"/>
              <a:t>200А</a:t>
            </a:r>
            <a:r>
              <a:rPr lang="ru-RU" sz="1600" dirty="0" smtClean="0"/>
              <a:t>)		&gt; </a:t>
            </a:r>
            <a:r>
              <a:rPr lang="ru-RU" sz="1600" dirty="0"/>
              <a:t>0,9</a:t>
            </a:r>
          </a:p>
          <a:p>
            <a:pPr eaLnBrk="1" fontAlgn="ctr" hangingPunct="1"/>
            <a:r>
              <a:rPr lang="ru-RU" sz="1600" dirty="0"/>
              <a:t>Температура окружающей среды, ° </a:t>
            </a:r>
            <a:r>
              <a:rPr lang="ru-RU" sz="1600" dirty="0" smtClean="0"/>
              <a:t>С			-40</a:t>
            </a:r>
            <a:r>
              <a:rPr lang="ru-RU" sz="1600" dirty="0"/>
              <a:t>…+45</a:t>
            </a:r>
          </a:p>
          <a:p>
            <a:pPr eaLnBrk="1" fontAlgn="ctr" hangingPunct="1"/>
            <a:r>
              <a:rPr lang="ru-RU" sz="1600" dirty="0"/>
              <a:t>Габаритные размеры, </a:t>
            </a:r>
            <a:r>
              <a:rPr lang="ru-RU" sz="1600" dirty="0" smtClean="0"/>
              <a:t>мм				</a:t>
            </a:r>
            <a:r>
              <a:rPr lang="ru-RU" sz="1600" dirty="0" err="1" smtClean="0"/>
              <a:t>180х220х400</a:t>
            </a:r>
            <a:endParaRPr lang="ru-RU" sz="1600" dirty="0"/>
          </a:p>
          <a:p>
            <a:pPr eaLnBrk="1" fontAlgn="ctr" hangingPunct="1"/>
            <a:r>
              <a:rPr lang="ru-RU" sz="1600" dirty="0"/>
              <a:t>Вес, </a:t>
            </a:r>
            <a:r>
              <a:rPr lang="ru-RU" sz="1600" dirty="0" smtClean="0"/>
              <a:t>кг						13</a:t>
            </a:r>
            <a:endParaRPr lang="ru-RU" sz="1600" dirty="0"/>
          </a:p>
          <a:p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198188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975" y="2096852"/>
            <a:ext cx="8300332" cy="4284476"/>
          </a:xfr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367644" y="836712"/>
            <a:ext cx="6054671" cy="93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Воль-амперная характеристика сварочного источника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 изменении уставки тока, наклон </a:t>
            </a:r>
            <a:r>
              <a:rPr kumimoji="0" lang="ru-RU" alt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1В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/А</a:t>
            </a:r>
          </a:p>
        </p:txBody>
      </p:sp>
      <p:sp>
        <p:nvSpPr>
          <p:cNvPr id="7" name="AutoShape 4" descr="https://ellab-public.sharepoint.com/SiteAssets/Pages/AWS024/kord_10_250A_naklon1.jpg"/>
          <p:cNvSpPr>
            <a:spLocks noChangeAspect="1" noChangeArrowheads="1"/>
          </p:cNvSpPr>
          <p:nvPr/>
        </p:nvSpPr>
        <p:spPr bwMode="auto">
          <a:xfrm>
            <a:off x="155575" y="-5238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478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19" y="2240868"/>
            <a:ext cx="8944789" cy="4617132"/>
          </a:xfrm>
        </p:spPr>
      </p:pic>
      <p:sp>
        <p:nvSpPr>
          <p:cNvPr id="4" name="Прямоугольник 3"/>
          <p:cNvSpPr/>
          <p:nvPr/>
        </p:nvSpPr>
        <p:spPr>
          <a:xfrm>
            <a:off x="2286000" y="94472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Воль-амперная характеристика сварочного источника при </a:t>
            </a:r>
            <a:r>
              <a:rPr lang="ru-RU" dirty="0" err="1"/>
              <a:t>уставке</a:t>
            </a:r>
            <a:r>
              <a:rPr lang="ru-RU" dirty="0"/>
              <a:t> </a:t>
            </a:r>
            <a:r>
              <a:rPr lang="ru-RU" dirty="0" err="1"/>
              <a:t>120А</a:t>
            </a:r>
            <a:r>
              <a:rPr lang="ru-RU" dirty="0"/>
              <a:t> и изменении наклона </a:t>
            </a:r>
            <a:r>
              <a:rPr lang="ru-RU" dirty="0" err="1"/>
              <a:t>ВАХ</a:t>
            </a:r>
            <a:r>
              <a:rPr lang="ru-RU" dirty="0"/>
              <a:t> от вертикальной до </a:t>
            </a:r>
            <a:r>
              <a:rPr lang="ru-RU" dirty="0" err="1"/>
              <a:t>0,4В</a:t>
            </a:r>
            <a:r>
              <a:rPr lang="ru-RU" dirty="0"/>
              <a:t>/А.</a:t>
            </a:r>
          </a:p>
        </p:txBody>
      </p:sp>
    </p:spTree>
    <p:extLst>
      <p:ext uri="{BB962C8B-B14F-4D97-AF65-F5344CB8AC3E}">
        <p14:creationId xmlns:p14="http://schemas.microsoft.com/office/powerpoint/2010/main" val="55637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1314972"/>
              </p:ext>
            </p:extLst>
          </p:nvPr>
        </p:nvGraphicFramePr>
        <p:xfrm>
          <a:off x="863588" y="1376772"/>
          <a:ext cx="7416823" cy="48605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3018280"/>
                <a:gridCol w="1015110"/>
                <a:gridCol w="1127281"/>
                <a:gridCol w="1128076"/>
                <a:gridCol w="1128076"/>
              </a:tblGrid>
              <a:tr h="1361848">
                <a:tc>
                  <a:txBody>
                    <a:bodyPr/>
                    <a:lstStyle/>
                    <a:p>
                      <a:pPr indent="450215"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Сечение кабеля, </a:t>
                      </a:r>
                      <a:r>
                        <a:rPr lang="ru-RU" sz="2000" dirty="0" err="1">
                          <a:effectLst/>
                        </a:rPr>
                        <a:t>мм</a:t>
                      </a:r>
                      <a:r>
                        <a:rPr lang="ru-RU" sz="2000" baseline="30000" dirty="0" err="1">
                          <a:effectLst/>
                        </a:rPr>
                        <a:t>2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endParaRPr lang="ru-RU" sz="1200" dirty="0">
                        <a:effectLst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Длина кабеля, м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891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50-100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891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100-150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88913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150-200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190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230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97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200-250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85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125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15977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250-300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19572" y="495345"/>
            <a:ext cx="802889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Зависимость максимального тока дуги от сечения и длины сварочного кабеля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84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84684"/>
            <a:ext cx="846094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Беспроводной пульт дистанционного управления аппаратом сварочным КОРД 1-250 предназначен для установки значения сварочного тока на сварочном </a:t>
            </a:r>
            <a:r>
              <a:rPr lang="ru-RU" sz="2400" dirty="0" smtClean="0"/>
              <a:t>инверторе</a:t>
            </a:r>
          </a:p>
          <a:p>
            <a:endParaRPr lang="ru-RU" sz="2400" dirty="0"/>
          </a:p>
          <a:p>
            <a:r>
              <a:rPr lang="ru-RU" sz="2400" b="1" dirty="0" smtClean="0"/>
              <a:t>Основные </a:t>
            </a:r>
            <a:r>
              <a:rPr lang="ru-RU" sz="2400" b="1" dirty="0"/>
              <a:t>характеристики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Пульт состоит из двух блоков (передатчик и приёмник)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Гарантированная дальность действия 100 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2 регулятора для установки двух значений сварочного тока от 0 до </a:t>
            </a:r>
            <a:r>
              <a:rPr lang="ru-RU" sz="2400" dirty="0" err="1" smtClean="0"/>
              <a:t>250А</a:t>
            </a:r>
            <a:endParaRPr lang="ru-RU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/>
              <a:t>Переключатель</a:t>
            </a:r>
            <a:r>
              <a:rPr lang="ru-RU" sz="2400" dirty="0"/>
              <a:t>, для быстрого выбора одного из двух предустановленных значений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Светодиодная индикация работы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Магнитное основание для крепления пульта к металлическим деталям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Металлический корпус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87990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186539" y="584200"/>
            <a:ext cx="6770921" cy="62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2901"/>
      </p:ext>
    </p:extLst>
  </p:cSld>
  <p:clrMapOvr>
    <a:masterClrMapping/>
  </p:clrMapOvr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457B462C82AC04287EF0F6FAD7347F7" ma:contentTypeVersion="3" ma:contentTypeDescription="Создание документа." ma:contentTypeScope="" ma:versionID="e907230310f4c5f3d2a6455f420115cd">
  <xsd:schema xmlns:xsd="http://www.w3.org/2001/XMLSchema" xmlns:xs="http://www.w3.org/2001/XMLSchema" xmlns:p="http://schemas.microsoft.com/office/2006/metadata/properties" xmlns:ns2="b28a1df4-2ce4-4d1d-bb88-a92215688db8" targetNamespace="http://schemas.microsoft.com/office/2006/metadata/properties" ma:root="true" ma:fieldsID="d0c2b445ad38c66db32599388b05024e" ns2:_="">
    <xsd:import namespace="b28a1df4-2ce4-4d1d-bb88-a92215688db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8a1df4-2ce4-4d1d-bb88-a92215688db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Хэш подсказки о совместном доступе" ma:internalName="SharingHintHash" ma:readOnly="true">
      <xsd:simpleType>
        <xsd:restriction base="dms:Text"/>
      </xsd:simpleType>
    </xsd:element>
    <xsd:element name="SharedWithDetails" ma:index="10" nillable="true" ma:displayName="Совместно с подробностями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047E92-1057-41EC-BBDA-D50BD4619DBC}"/>
</file>

<file path=customXml/itemProps2.xml><?xml version="1.0" encoding="utf-8"?>
<ds:datastoreItem xmlns:ds="http://schemas.openxmlformats.org/officeDocument/2006/customXml" ds:itemID="{8AD7B509-F3F7-4028-BE1B-C1502EB770C4}"/>
</file>

<file path=customXml/itemProps3.xml><?xml version="1.0" encoding="utf-8"?>
<ds:datastoreItem xmlns:ds="http://schemas.openxmlformats.org/officeDocument/2006/customXml" ds:itemID="{E4AADB96-D0AB-407B-9B0E-0C77CA4AAB3D}"/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2213</TotalTime>
  <Words>139</Words>
  <Application>Microsoft Office PowerPoint</Application>
  <PresentationFormat>Экран (4:3)</PresentationFormat>
  <Paragraphs>82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Wingdings</vt:lpstr>
      <vt:lpstr>Пиксел</vt:lpstr>
      <vt:lpstr>Аппарат сварочный инверторный  КОРД 1-250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Аппаратуры управления ЭР302 и ЭР303</dc:title>
  <dc:creator>Roman</dc:creator>
  <cp:lastModifiedBy>Роман Перковский</cp:lastModifiedBy>
  <cp:revision>133</cp:revision>
  <dcterms:created xsi:type="dcterms:W3CDTF">2010-02-24T15:48:11Z</dcterms:created>
  <dcterms:modified xsi:type="dcterms:W3CDTF">2014-11-11T13:02:50Z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0x0101004457B462C82AC04287EF0F6FAD7347F7</vt:lpwstr>
  </property>
</Properties>
</file>